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E95A-2313-4307-BF51-46D63D4A894B}" type="datetimeFigureOut">
              <a:rPr lang="es-ES" smtClean="0"/>
              <a:t>01/05/2019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CF9E-7405-4196-948B-B1FEF413D29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8"/>
            <a:ext cx="2846856" cy="51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5</cp:revision>
  <dcterms:created xsi:type="dcterms:W3CDTF">2019-05-01T20:08:12Z</dcterms:created>
  <dcterms:modified xsi:type="dcterms:W3CDTF">2019-05-01T20:56:49Z</dcterms:modified>
</cp:coreProperties>
</file>